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Kollektif Bold" charset="1" panose="020B0604020101010102"/>
      <p:regular r:id="rId34"/>
    </p:embeddedFont>
    <p:embeddedFont>
      <p:font typeface="Public Sans Bold" charset="1" panose="00000000000000000000"/>
      <p:regular r:id="rId35"/>
    </p:embeddedFont>
    <p:embeddedFont>
      <p:font typeface="Roboto Bold" charset="1" panose="02000000000000000000"/>
      <p:regular r:id="rId36"/>
    </p:embeddedFont>
    <p:embeddedFont>
      <p:font typeface="Kollektif" charset="1" panose="020B0604020101010102"/>
      <p:regular r:id="rId37"/>
    </p:embeddedFont>
    <p:embeddedFont>
      <p:font typeface="Aileron Bold" charset="1" panose="00000800000000000000"/>
      <p:regular r:id="rId38"/>
    </p:embeddedFont>
    <p:embeddedFont>
      <p:font typeface="Roboto" charset="1" panose="02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11" Target="../media/VAGdiNuJo2M.mp4" Type="http://schemas.openxmlformats.org/officeDocument/2006/relationships/video"/><Relationship Id="rId12" Target="../media/VAGdiNuJo2M.mp4" Type="http://schemas.microsoft.com/office/2007/relationships/media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image48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15" Target="../media/image58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image23.jpeg" Type="http://schemas.openxmlformats.org/officeDocument/2006/relationships/image"/><Relationship Id="rId12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50176"/>
            <a:ext cx="9657581" cy="85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54053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계정은 일 5회 제한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계정은 일 10개의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995445" y="414953"/>
            <a:ext cx="3684326" cy="94570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(무료 계정)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55948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계정의 경우, 정신건강 큐레이팅 시스템 중 ‘근처 마음병원 찾기‘ 시스템만 이용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노출되며, 후기 제도 또한 프리미엄 병원에 한해서만 적용됨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(유료 계정)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6255948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유료 계정의 경우, 의료인 / 상담심리사 큐레이팅 기능을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원터치로 해결 가능한 방법을 제시함으로써 완화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485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24194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8" y="0"/>
                </a:lnTo>
                <a:lnTo>
                  <a:pt x="3588168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73510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9" y="0"/>
                </a:lnTo>
                <a:lnTo>
                  <a:pt x="3588169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본인이 업로드한 포스트와 AI 대화 내역을 분석, 태그를 추출하여 간략한 요약과 함께 의료인 및 상담심리사용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상담은 비대면 상담 기능으로 무제한 제공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891480"/>
            <a:ext cx="1117705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24814"/>
            <a:ext cx="4700993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078914"/>
            <a:ext cx="3687866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3988" y="3965530"/>
            <a:ext cx="6828300" cy="527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1. AI기반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걱정 해결 솔루션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챗봇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2. 버블형 SNS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가까운 정신건강의학과 찾기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</a:t>
            </a:r>
          </a:p>
          <a:p>
            <a:pPr algn="just" marL="1472067" indent="-368017" lvl="3">
              <a:lnSpc>
                <a:spcPts val="3181"/>
              </a:lnSpc>
              <a:buFont typeface="Arial"/>
              <a:buChar char="￭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소통 기능</a:t>
            </a:r>
          </a:p>
          <a:p>
            <a:pPr algn="just" marL="1472067" indent="-368017" lvl="3">
              <a:lnSpc>
                <a:spcPts val="3181"/>
              </a:lnSpc>
              <a:buFont typeface="Arial"/>
              <a:buChar char="￭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약속 잡기 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287437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5922" y="4621138"/>
            <a:ext cx="6828300" cy="285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설정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3617876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47179"/>
            <a:ext cx="8377452" cy="160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날리거나 하는 행위를 통해 스트레스 해소도 가능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1955" y="3193861"/>
            <a:ext cx="2337373" cy="4624895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2529328" y="3193861"/>
            <a:ext cx="2337373" cy="4624895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4866702" y="3193861"/>
            <a:ext cx="2337373" cy="4624895"/>
            <a:chOff x="0" y="0"/>
            <a:chExt cx="2620010" cy="51841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47179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의료인 / 상담사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60671"/>
            <a:ext cx="3617876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Careplus에 가입한 계정은 자신이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지금까지 AI와 상담했던 내용을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도움 요청 게시물을 올릴 수 있고,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및 상담심리사가 이에 접근 가능,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비대면 예약 가능.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또한, 민간 상담심리사 자격증 인증 시스템을 기반으로, 상담심리사와의 비대면 상담 /대면 상담 예약 또한 가능.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393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일반 계정은 일일 5회의 고민 상담, 10개의 AI 챗봇 말풍선으로 제한되어 있음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또한, 일반 계정은 의료인 큐레이팅 시스템 중 가까운 의원 찾기 시스템만 활용 가능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1,990원에 무제한 AI 고민 상담, 무제한 챗봇 기능 및 심도있는 정신건강 큐레이팅 시스템을 제공 할 것임.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48814"/>
            <a:ext cx="3726319" cy="432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15,000원을 지불하여 프리미엄으로 업그레이드 한 의원은 ‘주변 마음병원 찾기‘ 및 큐레이팅 검색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병원에만 환자들이 후기를 작성할 수 있음</a:t>
            </a: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방문 여부를 당근마켓 직거래와 유사한 형식으로 확인하여 신뢰 가능한 별점 제도 운영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